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c4cebcb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c4cebcb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c4cebcb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c4cebcb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c4cebcb1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c4cebcb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c4cebcb1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c4cebcb1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c4cebcb1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c4cebcb1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c4cebcb1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c4cebcb1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c4cebcb1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c4cebcb1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c4cebcb1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c4cebcb1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Relationship Id="rId4" Type="http://schemas.openxmlformats.org/officeDocument/2006/relationships/image" Target="../media/image6.gif"/><Relationship Id="rId5" Type="http://schemas.openxmlformats.org/officeDocument/2006/relationships/image" Target="../media/image16.gif"/><Relationship Id="rId6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13.gif"/><Relationship Id="rId5" Type="http://schemas.openxmlformats.org/officeDocument/2006/relationships/image" Target="../media/image3.gif"/><Relationship Id="rId6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5.gif"/><Relationship Id="rId5" Type="http://schemas.openxmlformats.org/officeDocument/2006/relationships/image" Target="../media/image12.gif"/><Relationship Id="rId6" Type="http://schemas.openxmlformats.org/officeDocument/2006/relationships/image" Target="../media/image10.gif"/><Relationship Id="rId7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363038" y="1846000"/>
            <a:ext cx="839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dk1"/>
                </a:solidFill>
              </a:rPr>
              <a:t>Final Project Proposal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44796" y="778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Final Project Proposal</a:t>
            </a:r>
            <a:endParaRPr b="1"/>
          </a:p>
        </p:txBody>
      </p:sp>
      <p:sp>
        <p:nvSpPr>
          <p:cNvPr id="57" name="Google Shape;57;p13"/>
          <p:cNvSpPr txBox="1"/>
          <p:nvPr/>
        </p:nvSpPr>
        <p:spPr>
          <a:xfrm>
            <a:off x="3062438" y="2762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Jessica Brown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78613" y="2762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Jessica Brown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1413700" y="445025"/>
            <a:ext cx="61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 u="sng">
                <a:solidFill>
                  <a:schemeClr val="lt1"/>
                </a:solidFill>
              </a:rPr>
              <a:t>IDEA</a:t>
            </a:r>
            <a:endParaRPr b="1" sz="3500" u="sng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207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 u="sng"/>
              <a:t>IDEA</a:t>
            </a:r>
            <a:endParaRPr b="1" sz="3500" u="sng"/>
          </a:p>
        </p:txBody>
      </p:sp>
      <p:sp>
        <p:nvSpPr>
          <p:cNvPr id="65" name="Google Shape;65;p14"/>
          <p:cNvSpPr/>
          <p:nvPr/>
        </p:nvSpPr>
        <p:spPr>
          <a:xfrm>
            <a:off x="418775" y="1190625"/>
            <a:ext cx="8309100" cy="1642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2032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Recognize Zumba Moves with IMU data and machine learning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Record each move individually to train models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Create dance routines &amp; try to distinguish the individual moves in a routine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418775" y="1190625"/>
            <a:ext cx="8309100" cy="88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Dance Move Examples</a:t>
            </a:r>
            <a:endParaRPr b="1" sz="35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Already identified 20 moves, but I can </a:t>
            </a:r>
            <a:r>
              <a:rPr lang="en" sz="2100">
                <a:solidFill>
                  <a:schemeClr val="dk1"/>
                </a:solidFill>
              </a:rPr>
              <a:t>think</a:t>
            </a:r>
            <a:r>
              <a:rPr lang="en" sz="2100">
                <a:solidFill>
                  <a:schemeClr val="dk1"/>
                </a:solidFill>
              </a:rPr>
              <a:t> of more, so I may reduce or change them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87725" y="445025"/>
            <a:ext cx="638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Dance Move Examples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0325"/>
            <a:ext cx="1616378" cy="28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750" y="2250325"/>
            <a:ext cx="1616375" cy="28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688" y="2250334"/>
            <a:ext cx="1616375" cy="286906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616375" y="3188825"/>
            <a:ext cx="94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Vs.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671425" y="3253850"/>
            <a:ext cx="94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Vs.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6875" y="2202100"/>
            <a:ext cx="1657125" cy="2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877" y="1046551"/>
            <a:ext cx="1718524" cy="30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3100"/>
            <a:ext cx="1718525" cy="30583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684225" y="2050000"/>
            <a:ext cx="94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Vs.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175" y="1046547"/>
            <a:ext cx="1718525" cy="305037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6597700" y="2142675"/>
            <a:ext cx="94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Vs.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3883" y="1025000"/>
            <a:ext cx="1750117" cy="31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0" y="961250"/>
            <a:ext cx="9144000" cy="1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0" y="4096925"/>
            <a:ext cx="9144000" cy="1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39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AND MANY MORE…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AND MANY MORE…</a:t>
            </a:r>
            <a:endParaRPr b="1" sz="3500"/>
          </a:p>
        </p:txBody>
      </p:sp>
      <p:sp>
        <p:nvSpPr>
          <p:cNvPr id="99" name="Google Shape;99;p17"/>
          <p:cNvSpPr/>
          <p:nvPr/>
        </p:nvSpPr>
        <p:spPr>
          <a:xfrm>
            <a:off x="0" y="1314575"/>
            <a:ext cx="9144000" cy="1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0" y="4683450"/>
            <a:ext cx="9144000" cy="1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6475"/>
            <a:ext cx="1834906" cy="32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900" y="1426503"/>
            <a:ext cx="1834900" cy="32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4200" y="1426503"/>
            <a:ext cx="1834900" cy="32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9100" y="1426478"/>
            <a:ext cx="1834900" cy="32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9800" y="1426491"/>
            <a:ext cx="1834900" cy="32569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 rot="-5400000">
            <a:off x="147000" y="3043200"/>
            <a:ext cx="3345300" cy="1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rot="-5400000">
            <a:off x="1981900" y="2999025"/>
            <a:ext cx="3345300" cy="1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-5400000">
            <a:off x="3816800" y="2999000"/>
            <a:ext cx="3345300" cy="1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 rot="-5400000">
            <a:off x="5651700" y="2999025"/>
            <a:ext cx="3345300" cy="1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How Will I Gather Data?</a:t>
            </a:r>
            <a:endParaRPr b="1" sz="3500"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2883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00">
                <a:solidFill>
                  <a:schemeClr val="lt1"/>
                </a:solidFill>
              </a:rPr>
              <a:t>How Will I Gather Data?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418775" y="1190625"/>
            <a:ext cx="8309100" cy="2733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259100"/>
            <a:ext cx="6967200" cy="23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Use Sensor Logger App to gather IMU data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IMU: </a:t>
            </a:r>
            <a:r>
              <a:rPr lang="en" sz="2100">
                <a:solidFill>
                  <a:schemeClr val="dk1"/>
                </a:solidFill>
              </a:rPr>
              <a:t>Accelerometer</a:t>
            </a:r>
            <a:r>
              <a:rPr lang="en" sz="2100">
                <a:solidFill>
                  <a:schemeClr val="dk1"/>
                </a:solidFill>
              </a:rPr>
              <a:t>, Gyroscope, and Magnetometer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Place phone on arm (location)?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Record with video so I can split and identify timestamps of dance moves in the data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797" y="1933975"/>
            <a:ext cx="1855425" cy="18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3049425"/>
            <a:ext cx="1396050" cy="209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2883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00">
                <a:solidFill>
                  <a:schemeClr val="lt1"/>
                </a:solidFill>
              </a:rPr>
              <a:t>W</a:t>
            </a:r>
            <a:r>
              <a:rPr b="1" lang="en" sz="3500">
                <a:solidFill>
                  <a:schemeClr val="lt1"/>
                </a:solidFill>
              </a:rPr>
              <a:t>hat Type of Algorithms</a:t>
            </a:r>
            <a:r>
              <a:rPr b="1" lang="en" sz="3500">
                <a:solidFill>
                  <a:schemeClr val="lt1"/>
                </a:solidFill>
              </a:rPr>
              <a:t>?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What Type of Algorithms?</a:t>
            </a:r>
            <a:endParaRPr b="1" sz="3500"/>
          </a:p>
        </p:txBody>
      </p:sp>
      <p:sp>
        <p:nvSpPr>
          <p:cNvPr id="126" name="Google Shape;126;p19"/>
          <p:cNvSpPr/>
          <p:nvPr/>
        </p:nvSpPr>
        <p:spPr>
          <a:xfrm>
            <a:off x="417450" y="1154200"/>
            <a:ext cx="8309100" cy="2522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89400" y="1253725"/>
            <a:ext cx="6967200" cy="23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Looking For: time-series and recognizing patterns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Recurrent Neural Networks (RNN)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K-Nearest Neighbors (KNN)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Hidden Markov Models (HMM)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Gradient Boosting Machines (GBM)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Ideas For More Challenge</a:t>
            </a:r>
            <a:endParaRPr b="1" sz="3500"/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883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00">
                <a:solidFill>
                  <a:schemeClr val="lt1"/>
                </a:solidFill>
              </a:rPr>
              <a:t>Ideas For More Challenge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417450" y="1154200"/>
            <a:ext cx="8309100" cy="149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489400" y="1253725"/>
            <a:ext cx="6967200" cy="13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Trying “lazy” versus “overly-energeticly” dancing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Adding in filler (not-trained) moves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Dancing at different tempos: slow vs fast 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2883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00">
                <a:solidFill>
                  <a:schemeClr val="lt1"/>
                </a:solidFill>
              </a:rPr>
              <a:t>My Expectations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My Expectations</a:t>
            </a:r>
            <a:endParaRPr b="1" sz="3500"/>
          </a:p>
        </p:txBody>
      </p:sp>
      <p:sp>
        <p:nvSpPr>
          <p:cNvPr id="142" name="Google Shape;142;p21"/>
          <p:cNvSpPr/>
          <p:nvPr/>
        </p:nvSpPr>
        <p:spPr>
          <a:xfrm>
            <a:off x="417450" y="1310700"/>
            <a:ext cx="8309100" cy="1793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473175" y="1381650"/>
            <a:ext cx="8151000" cy="23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Find which moves get mistaken for another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Find out which </a:t>
            </a:r>
            <a:r>
              <a:rPr lang="en" sz="2100">
                <a:solidFill>
                  <a:schemeClr val="dk1"/>
                </a:solidFill>
              </a:rPr>
              <a:t>algorithm</a:t>
            </a:r>
            <a:r>
              <a:rPr lang="en" sz="2100">
                <a:solidFill>
                  <a:schemeClr val="dk1"/>
                </a:solidFill>
              </a:rPr>
              <a:t> works best for my data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Accuracy in which moves are predicted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Goal: get high (80%+) accuracy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